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8" d="100"/>
          <a:sy n="58" d="100"/>
        </p:scale>
        <p:origin x="-7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9/4/13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63943"/>
            <a:ext cx="8229600" cy="1143000"/>
          </a:xfrm>
        </p:spPr>
        <p:txBody>
          <a:bodyPr/>
          <a:lstStyle/>
          <a:p>
            <a:r>
              <a:rPr lang="en-US" dirty="0" smtClean="0"/>
              <a:t>Pinch Pots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966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366" b="12366"/>
          <a:stretch>
            <a:fillRect/>
          </a:stretch>
        </p:blipFill>
        <p:spPr>
          <a:xfrm>
            <a:off x="457200" y="59312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56506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0083" b="10083"/>
          <a:stretch>
            <a:fillRect/>
          </a:stretch>
        </p:blipFill>
        <p:spPr>
          <a:xfrm>
            <a:off x="457200" y="593119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994315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86733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6555" b="26555"/>
          <a:stretch>
            <a:fillRect/>
          </a:stretch>
        </p:blipFill>
        <p:spPr>
          <a:xfrm>
            <a:off x="457200" y="658799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150186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7668" b="17668"/>
          <a:stretch>
            <a:fillRect/>
          </a:stretch>
        </p:blipFill>
        <p:spPr>
          <a:xfrm>
            <a:off x="457200" y="636906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082090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835" b="8835"/>
          <a:stretch>
            <a:fillRect/>
          </a:stretch>
        </p:blipFill>
        <p:spPr>
          <a:xfrm>
            <a:off x="457200" y="505547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358772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233246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9634" r="19634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78390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5455" b="15455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851672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50" b="8650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8768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289" b="13289"/>
          <a:stretch>
            <a:fillRect/>
          </a:stretch>
        </p:blipFill>
        <p:spPr>
          <a:xfrm>
            <a:off x="457200" y="636905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8213488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289" b="13289"/>
          <a:stretch>
            <a:fillRect/>
          </a:stretch>
        </p:blipFill>
        <p:spPr>
          <a:xfrm>
            <a:off x="457200" y="52744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509050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50" b="8650"/>
          <a:stretch>
            <a:fillRect/>
          </a:stretch>
        </p:blipFill>
        <p:spPr>
          <a:xfrm>
            <a:off x="457200" y="702585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37493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0717" b="10717"/>
          <a:stretch>
            <a:fillRect/>
          </a:stretch>
        </p:blipFill>
        <p:spPr>
          <a:xfrm>
            <a:off x="457200" y="61501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85847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75417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0052" b="30052"/>
          <a:stretch>
            <a:fillRect/>
          </a:stretch>
        </p:blipFill>
        <p:spPr>
          <a:xfrm>
            <a:off x="457200" y="505547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230670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721" y="749979"/>
            <a:ext cx="7262329" cy="483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23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615" b="8615"/>
          <a:stretch>
            <a:fillRect/>
          </a:stretch>
        </p:blipFill>
        <p:spPr>
          <a:xfrm>
            <a:off x="457200" y="76826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849983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695" b="7695"/>
          <a:stretch>
            <a:fillRect/>
          </a:stretch>
        </p:blipFill>
        <p:spPr>
          <a:xfrm>
            <a:off x="457200" y="658799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42811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502" b="22502"/>
          <a:stretch>
            <a:fillRect/>
          </a:stretch>
        </p:blipFill>
        <p:spPr>
          <a:xfrm>
            <a:off x="457200" y="46176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728985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121" b="2121"/>
          <a:stretch>
            <a:fillRect/>
          </a:stretch>
        </p:blipFill>
        <p:spPr>
          <a:xfrm>
            <a:off x="457200" y="52744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215322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232" b="3232"/>
          <a:stretch>
            <a:fillRect/>
          </a:stretch>
        </p:blipFill>
        <p:spPr>
          <a:xfrm>
            <a:off x="457200" y="48365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777132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36" b="13336"/>
          <a:stretch>
            <a:fillRect/>
          </a:stretch>
        </p:blipFill>
        <p:spPr>
          <a:xfrm>
            <a:off x="457200" y="527441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229773736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21</TotalTime>
  <Words>2</Words>
  <Application>Microsoft Macintosh PowerPoint</Application>
  <PresentationFormat>On-screen Show (4:3)</PresentationFormat>
  <Paragraphs>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 Black </vt:lpstr>
      <vt:lpstr>Pinch Pots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Feola, Amanda</dc:creator>
  <cp:lastModifiedBy>Feola, Amanda</cp:lastModifiedBy>
  <cp:revision>3</cp:revision>
  <dcterms:created xsi:type="dcterms:W3CDTF">2013-08-29T17:47:46Z</dcterms:created>
  <dcterms:modified xsi:type="dcterms:W3CDTF">2013-09-04T12:30:21Z</dcterms:modified>
</cp:coreProperties>
</file>